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5" r:id="rId4"/>
    <p:sldId id="260" r:id="rId5"/>
    <p:sldId id="262" r:id="rId6"/>
    <p:sldId id="263" r:id="rId7"/>
    <p:sldId id="268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0C65B-E3C3-F277-B92C-547B28F93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D593B7-F257-2505-4E5D-4027FB95D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18CA5-0AED-6DF6-A7A6-791C21EA5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C0DA4-1F94-81EB-47C3-70CD61F9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614C5-0B2F-647D-2AD4-71FF762C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7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210B-86CA-36DA-FF07-49D2371D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EB1F1F-EF4C-2CE6-FF3D-EFCB69DEA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DA813-02AA-6630-7EDD-B304E7F7E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174B3-189C-B0A5-C001-2D130CE6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6EDD5-B928-92D0-17E8-29D51C60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00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FC2B0B-732F-6801-FE1A-1FE5AD63B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966D5A-FE34-4951-4A2E-165FEDC9E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83C560-5174-961A-A6CC-AC1305E9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87D379-BACC-4B80-5BB3-EC30F1AFA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6D320-D5BD-78EF-C584-E09DE9FC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9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CE194-386A-2EE4-CAA4-D685D3AE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0CFA9-E6F0-FE43-0C18-0CDD4B877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E77D2-B605-067B-E985-A7D19815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8A906D-DFB2-10DD-000D-278015EA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B675D1-7D2E-514C-2B5F-B99E2DB0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0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09EEC-06A7-9A49-9527-AFBD8EFF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AFA95-866E-C108-5EA9-A5C14C707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6198C8-1CC3-31A6-8241-1A420FEB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BF4E2-D02E-87AA-1FA5-EA77BE3F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E3697C-2E99-551A-C5E3-11404E54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21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D1932-9DFF-E72D-A001-616C9BB5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FB39E-0D7E-9444-F6C6-5860125F7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60D469-B452-3BC3-CD0F-3B889DDEF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3FEB1F-9535-3ED9-B464-FCCDE3EB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03179-B42F-51EB-4611-29D904CC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31A31D-74D3-7C71-F467-ABD29FAE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51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02CC0-01C3-5973-D5D2-56D102EB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167F1C-8991-0678-798F-F951BA8CD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05B0F3-9E0B-20F8-F32D-6CE337995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DC078B-FDAA-921D-1790-0548141B7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6FD727-6BA5-ABFD-0F90-16DFBEDAC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98858F-9538-4711-5C44-C0D5BA1B3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9CA849-04D9-FADC-5F21-2A32E6832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88DB78-85C1-055C-690E-E6589E47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2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22053-A396-369E-6AE3-1E9B5EC7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BEF2E0-3D9F-4ED5-097B-D4D790E3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0E18D3-41A2-F5F2-F269-F3378053F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DE180C-6B7F-6FB2-AFA6-75606015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3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52F1C2-7B3F-7E1C-B674-B5AB7348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877E4-0D6A-DF93-E2FB-B9D4C806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8FA78-96A6-27E2-312E-E7FD1E2E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82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B7274-9A9C-9A5A-138B-7F80EA9F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B22DF9-4E33-8526-6ACD-1D02D0639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0446DC-81B9-0432-4F94-0B4019E94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7C1C8-2A14-F699-2005-5505277D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FE0B71-1E33-EBC0-16B9-F0C7BA87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A9C61-2766-34DC-8044-CB6CE180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72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13DFB-7849-63A5-98E8-C8988B00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D892F-AA2B-9B65-5A70-B5C8D35E5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B348E3-6DD6-2388-C070-3B0A7FD49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5ECB3-5BF5-3A82-287D-38CB26FF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A6164-0630-BEAB-4504-B7C14C56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878198-F7ED-5B35-5618-FBD50A49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76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7AA41B-ED6D-04F2-BC06-D874710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6C258B-9E9F-6466-BC5A-C9EC47A0E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11088-98C2-0F4C-7AB6-E75AC1273D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2C263-B15D-4A4A-B1F5-DD5CF6F5478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E1DE5-872D-D5E7-14BC-71D16013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7AF3A-8303-6D0D-8047-E8EDF74A5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4996F-715F-41A3-9551-253837B60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5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83E28-116F-7CD0-BFEB-A2EAC1D4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4091"/>
            <a:ext cx="9144000" cy="2387600"/>
          </a:xfrm>
        </p:spPr>
        <p:txBody>
          <a:bodyPr/>
          <a:lstStyle/>
          <a:p>
            <a:r>
              <a:rPr lang="ko-KR" altLang="en-US" dirty="0"/>
              <a:t>펜싱 디자인 및 개발 오류 수정 요청</a:t>
            </a:r>
          </a:p>
        </p:txBody>
      </p:sp>
    </p:spTree>
    <p:extLst>
      <p:ext uri="{BB962C8B-B14F-4D97-AF65-F5344CB8AC3E}">
        <p14:creationId xmlns:p14="http://schemas.microsoft.com/office/powerpoint/2010/main" val="88000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6F12001-94A9-0CE5-959E-EE6B18E3FCBE}"/>
              </a:ext>
            </a:extLst>
          </p:cNvPr>
          <p:cNvSpPr/>
          <p:nvPr/>
        </p:nvSpPr>
        <p:spPr>
          <a:xfrm>
            <a:off x="10083566" y="813732"/>
            <a:ext cx="1895913" cy="59391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F8C8E8-D814-98B0-91E9-2D4FF7DE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88913"/>
            <a:ext cx="11761365" cy="4570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게시판 첨부파일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94AC5C-F82B-BE5B-E3BF-0BF023F9B4B5}"/>
              </a:ext>
            </a:extLst>
          </p:cNvPr>
          <p:cNvCxnSpPr>
            <a:cxnSpLocks/>
          </p:cNvCxnSpPr>
          <p:nvPr/>
        </p:nvCxnSpPr>
        <p:spPr>
          <a:xfrm>
            <a:off x="10184236" y="1148665"/>
            <a:ext cx="170296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F0AEE4-16BC-8887-7813-ADA6EEBB6955}"/>
              </a:ext>
            </a:extLst>
          </p:cNvPr>
          <p:cNvSpPr txBox="1"/>
          <p:nvPr/>
        </p:nvSpPr>
        <p:spPr>
          <a:xfrm>
            <a:off x="10122092" y="875140"/>
            <a:ext cx="439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47DA49-0C97-7900-FD46-51BB48AB3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1" y="813560"/>
            <a:ext cx="8344250" cy="59501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0951A5-F5BF-F6B9-19EA-44400CB2A5A9}"/>
              </a:ext>
            </a:extLst>
          </p:cNvPr>
          <p:cNvSpPr txBox="1"/>
          <p:nvPr/>
        </p:nvSpPr>
        <p:spPr>
          <a:xfrm>
            <a:off x="10122092" y="1214830"/>
            <a:ext cx="1317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디자인 필요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9145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6F12001-94A9-0CE5-959E-EE6B18E3FCBE}"/>
              </a:ext>
            </a:extLst>
          </p:cNvPr>
          <p:cNvSpPr/>
          <p:nvPr/>
        </p:nvSpPr>
        <p:spPr>
          <a:xfrm>
            <a:off x="10083566" y="1069598"/>
            <a:ext cx="1895913" cy="5683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92F017-F21A-7EEC-FF48-53CB49F24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50" y="1069598"/>
            <a:ext cx="9398707" cy="568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36435-2D75-DFCD-DEC2-1854BC745FC3}"/>
              </a:ext>
            </a:extLst>
          </p:cNvPr>
          <p:cNvSpPr txBox="1"/>
          <p:nvPr/>
        </p:nvSpPr>
        <p:spPr>
          <a:xfrm>
            <a:off x="10122092" y="1114947"/>
            <a:ext cx="439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94AC5C-F82B-BE5B-E3BF-0BF023F9B4B5}"/>
              </a:ext>
            </a:extLst>
          </p:cNvPr>
          <p:cNvCxnSpPr/>
          <p:nvPr/>
        </p:nvCxnSpPr>
        <p:spPr>
          <a:xfrm>
            <a:off x="10184236" y="1391946"/>
            <a:ext cx="170296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EF0AA2-3B02-6435-DD0A-E13DEC415355}"/>
              </a:ext>
            </a:extLst>
          </p:cNvPr>
          <p:cNvSpPr txBox="1"/>
          <p:nvPr/>
        </p:nvSpPr>
        <p:spPr>
          <a:xfrm>
            <a:off x="10122091" y="1468073"/>
            <a:ext cx="1317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디자인 필요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596C4F5-E23A-0BC8-CA5A-C7F79D2DF50B}"/>
              </a:ext>
            </a:extLst>
          </p:cNvPr>
          <p:cNvSpPr txBox="1">
            <a:spLocks/>
          </p:cNvSpPr>
          <p:nvPr/>
        </p:nvSpPr>
        <p:spPr>
          <a:xfrm>
            <a:off x="218114" y="188913"/>
            <a:ext cx="11761365" cy="4570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협회소개 </a:t>
            </a:r>
            <a:r>
              <a:rPr lang="en-US" altLang="ko-KR" sz="2000" dirty="0"/>
              <a:t>&gt; </a:t>
            </a:r>
            <a:r>
              <a:rPr lang="ko-KR" altLang="en-US" sz="2000" dirty="0"/>
              <a:t>목적 및 기능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7B3C8-7673-815A-BE04-9328229259F5}"/>
              </a:ext>
            </a:extLst>
          </p:cNvPr>
          <p:cNvSpPr/>
          <p:nvPr/>
        </p:nvSpPr>
        <p:spPr>
          <a:xfrm>
            <a:off x="8327156" y="358063"/>
            <a:ext cx="1837817" cy="1744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66727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6F12001-94A9-0CE5-959E-EE6B18E3FCBE}"/>
              </a:ext>
            </a:extLst>
          </p:cNvPr>
          <p:cNvSpPr/>
          <p:nvPr/>
        </p:nvSpPr>
        <p:spPr>
          <a:xfrm>
            <a:off x="10083566" y="813732"/>
            <a:ext cx="1895913" cy="59391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F8C8E8-D814-98B0-91E9-2D4FF7DE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88913"/>
            <a:ext cx="11761365" cy="4570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조직도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92F017-F21A-7EEC-FF48-53CB49F24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52" y="813731"/>
            <a:ext cx="9881735" cy="543360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94AC5C-F82B-BE5B-E3BF-0BF023F9B4B5}"/>
              </a:ext>
            </a:extLst>
          </p:cNvPr>
          <p:cNvCxnSpPr>
            <a:cxnSpLocks/>
          </p:cNvCxnSpPr>
          <p:nvPr/>
        </p:nvCxnSpPr>
        <p:spPr>
          <a:xfrm>
            <a:off x="10184236" y="1148665"/>
            <a:ext cx="170296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EF0AA2-3B02-6435-DD0A-E13DEC415355}"/>
              </a:ext>
            </a:extLst>
          </p:cNvPr>
          <p:cNvSpPr txBox="1"/>
          <p:nvPr/>
        </p:nvSpPr>
        <p:spPr>
          <a:xfrm>
            <a:off x="10122092" y="1214830"/>
            <a:ext cx="1317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디자인 필요</a:t>
            </a:r>
            <a:endParaRPr lang="en-US" altLang="ko-KR" sz="10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99DBA58-7F4C-295F-B3BC-CF889F1E51AB}"/>
              </a:ext>
            </a:extLst>
          </p:cNvPr>
          <p:cNvSpPr/>
          <p:nvPr/>
        </p:nvSpPr>
        <p:spPr>
          <a:xfrm>
            <a:off x="509696" y="2814386"/>
            <a:ext cx="209725" cy="219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0AEE4-16BC-8887-7813-ADA6EEBB6955}"/>
              </a:ext>
            </a:extLst>
          </p:cNvPr>
          <p:cNvSpPr txBox="1"/>
          <p:nvPr/>
        </p:nvSpPr>
        <p:spPr>
          <a:xfrm>
            <a:off x="10122092" y="875140"/>
            <a:ext cx="439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비고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DCFE447-FB7D-7E6D-8A9B-8DAC934A9E07}"/>
              </a:ext>
            </a:extLst>
          </p:cNvPr>
          <p:cNvSpPr/>
          <p:nvPr/>
        </p:nvSpPr>
        <p:spPr>
          <a:xfrm>
            <a:off x="8327156" y="358063"/>
            <a:ext cx="1837817" cy="1744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삭제 완료</a:t>
            </a:r>
          </a:p>
        </p:txBody>
      </p:sp>
    </p:spTree>
    <p:extLst>
      <p:ext uri="{BB962C8B-B14F-4D97-AF65-F5344CB8AC3E}">
        <p14:creationId xmlns:p14="http://schemas.microsoft.com/office/powerpoint/2010/main" val="172037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6F12001-94A9-0CE5-959E-EE6B18E3FCBE}"/>
              </a:ext>
            </a:extLst>
          </p:cNvPr>
          <p:cNvSpPr/>
          <p:nvPr/>
        </p:nvSpPr>
        <p:spPr>
          <a:xfrm>
            <a:off x="10083566" y="813732"/>
            <a:ext cx="1895913" cy="59391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F8C8E8-D814-98B0-91E9-2D4FF7DE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88913"/>
            <a:ext cx="11761365" cy="4570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증명서 </a:t>
            </a:r>
            <a:r>
              <a:rPr lang="en-US" altLang="ko-KR" sz="2000" dirty="0"/>
              <a:t>&gt; </a:t>
            </a:r>
            <a:r>
              <a:rPr lang="ko-KR" altLang="en-US" sz="2000" dirty="0"/>
              <a:t>인터넷증명서 발급 </a:t>
            </a:r>
            <a:r>
              <a:rPr lang="en-US" altLang="ko-KR" sz="2000" dirty="0"/>
              <a:t>&gt;</a:t>
            </a:r>
            <a:r>
              <a:rPr lang="ko-KR" altLang="en-US" sz="2000" dirty="0"/>
              <a:t>증명서 발급 신청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92F017-F21A-7EEC-FF48-53CB49F24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21" y="813732"/>
            <a:ext cx="9741766" cy="593911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94AC5C-F82B-BE5B-E3BF-0BF023F9B4B5}"/>
              </a:ext>
            </a:extLst>
          </p:cNvPr>
          <p:cNvCxnSpPr>
            <a:cxnSpLocks/>
          </p:cNvCxnSpPr>
          <p:nvPr/>
        </p:nvCxnSpPr>
        <p:spPr>
          <a:xfrm>
            <a:off x="10184236" y="1148665"/>
            <a:ext cx="170296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EF0AA2-3B02-6435-DD0A-E13DEC415355}"/>
              </a:ext>
            </a:extLst>
          </p:cNvPr>
          <p:cNvSpPr txBox="1"/>
          <p:nvPr/>
        </p:nvSpPr>
        <p:spPr>
          <a:xfrm>
            <a:off x="10122092" y="1195433"/>
            <a:ext cx="1317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디자인 필요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9B579-5FAB-43D1-F6E1-FDAD1C480402}"/>
              </a:ext>
            </a:extLst>
          </p:cNvPr>
          <p:cNvSpPr txBox="1"/>
          <p:nvPr/>
        </p:nvSpPr>
        <p:spPr>
          <a:xfrm>
            <a:off x="10122092" y="875140"/>
            <a:ext cx="439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비고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696DB4F-655D-A808-18BD-F32A6A67AD48}"/>
              </a:ext>
            </a:extLst>
          </p:cNvPr>
          <p:cNvSpPr/>
          <p:nvPr/>
        </p:nvSpPr>
        <p:spPr>
          <a:xfrm>
            <a:off x="8327156" y="358063"/>
            <a:ext cx="1837817" cy="1744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88594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6F12001-94A9-0CE5-959E-EE6B18E3FCBE}"/>
              </a:ext>
            </a:extLst>
          </p:cNvPr>
          <p:cNvSpPr/>
          <p:nvPr/>
        </p:nvSpPr>
        <p:spPr>
          <a:xfrm>
            <a:off x="10083566" y="813732"/>
            <a:ext cx="1895913" cy="59391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F8C8E8-D814-98B0-91E9-2D4FF7DE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88913"/>
            <a:ext cx="11761365" cy="4570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로그인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92F017-F21A-7EEC-FF48-53CB49F24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21" y="813732"/>
            <a:ext cx="9741766" cy="41095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94AC5C-F82B-BE5B-E3BF-0BF023F9B4B5}"/>
              </a:ext>
            </a:extLst>
          </p:cNvPr>
          <p:cNvCxnSpPr>
            <a:cxnSpLocks/>
          </p:cNvCxnSpPr>
          <p:nvPr/>
        </p:nvCxnSpPr>
        <p:spPr>
          <a:xfrm>
            <a:off x="10184236" y="1148665"/>
            <a:ext cx="170296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EF0AA2-3B02-6435-DD0A-E13DEC415355}"/>
              </a:ext>
            </a:extLst>
          </p:cNvPr>
          <p:cNvSpPr txBox="1"/>
          <p:nvPr/>
        </p:nvSpPr>
        <p:spPr>
          <a:xfrm>
            <a:off x="10122092" y="1193335"/>
            <a:ext cx="1317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디자인 필요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40886-8886-F1FE-F1F7-D26249AEA57E}"/>
              </a:ext>
            </a:extLst>
          </p:cNvPr>
          <p:cNvSpPr txBox="1"/>
          <p:nvPr/>
        </p:nvSpPr>
        <p:spPr>
          <a:xfrm>
            <a:off x="10122092" y="883765"/>
            <a:ext cx="439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비고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FCE2504-1611-ED24-C5A7-DBA588CA678F}"/>
              </a:ext>
            </a:extLst>
          </p:cNvPr>
          <p:cNvSpPr/>
          <p:nvPr/>
        </p:nvSpPr>
        <p:spPr>
          <a:xfrm>
            <a:off x="8327156" y="358063"/>
            <a:ext cx="1837817" cy="1744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79369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6F12001-94A9-0CE5-959E-EE6B18E3FCBE}"/>
              </a:ext>
            </a:extLst>
          </p:cNvPr>
          <p:cNvSpPr/>
          <p:nvPr/>
        </p:nvSpPr>
        <p:spPr>
          <a:xfrm>
            <a:off x="10083566" y="813732"/>
            <a:ext cx="1895913" cy="59391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F8C8E8-D814-98B0-91E9-2D4FF7DE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88913"/>
            <a:ext cx="11761365" cy="4570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아이디</a:t>
            </a:r>
            <a:r>
              <a:rPr lang="en-US" altLang="ko-KR" sz="2000" dirty="0"/>
              <a:t>/</a:t>
            </a:r>
            <a:r>
              <a:rPr lang="ko-KR" altLang="en-US" sz="2000" dirty="0"/>
              <a:t>비밀번호 및 회원가입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92F017-F21A-7EEC-FF48-53CB49F24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49" y="645952"/>
            <a:ext cx="7080358" cy="322137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6417181-390B-E05E-3375-93A1C7E23BFF}"/>
              </a:ext>
            </a:extLst>
          </p:cNvPr>
          <p:cNvSpPr/>
          <p:nvPr/>
        </p:nvSpPr>
        <p:spPr>
          <a:xfrm>
            <a:off x="10184236" y="1496617"/>
            <a:ext cx="164820" cy="1722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94AC5C-F82B-BE5B-E3BF-0BF023F9B4B5}"/>
              </a:ext>
            </a:extLst>
          </p:cNvPr>
          <p:cNvCxnSpPr>
            <a:cxnSpLocks/>
          </p:cNvCxnSpPr>
          <p:nvPr/>
        </p:nvCxnSpPr>
        <p:spPr>
          <a:xfrm>
            <a:off x="10184236" y="1148665"/>
            <a:ext cx="170296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EF0AA2-3B02-6435-DD0A-E13DEC415355}"/>
              </a:ext>
            </a:extLst>
          </p:cNvPr>
          <p:cNvSpPr txBox="1"/>
          <p:nvPr/>
        </p:nvSpPr>
        <p:spPr>
          <a:xfrm>
            <a:off x="10122092" y="1196248"/>
            <a:ext cx="1317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디자인 필요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29D1D-1A3F-B654-4D8A-F31A5223429C}"/>
              </a:ext>
            </a:extLst>
          </p:cNvPr>
          <p:cNvSpPr txBox="1"/>
          <p:nvPr/>
        </p:nvSpPr>
        <p:spPr>
          <a:xfrm>
            <a:off x="10349056" y="1475588"/>
            <a:ext cx="145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B94FF-7C76-B758-9CB2-901C1D77C54E}"/>
              </a:ext>
            </a:extLst>
          </p:cNvPr>
          <p:cNvSpPr txBox="1"/>
          <p:nvPr/>
        </p:nvSpPr>
        <p:spPr>
          <a:xfrm>
            <a:off x="10122092" y="865222"/>
            <a:ext cx="439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4FE386-E1BC-92F4-A93B-93E2A44EB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017" y="3625748"/>
            <a:ext cx="6075626" cy="31271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D729D4C-755F-0E63-5E83-385897C7A6F4}"/>
              </a:ext>
            </a:extLst>
          </p:cNvPr>
          <p:cNvSpPr/>
          <p:nvPr/>
        </p:nvSpPr>
        <p:spPr>
          <a:xfrm>
            <a:off x="10189250" y="1771546"/>
            <a:ext cx="164820" cy="1722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A3C4D-381A-FE3F-3B0A-7DF16BDDEC62}"/>
              </a:ext>
            </a:extLst>
          </p:cNvPr>
          <p:cNvSpPr txBox="1"/>
          <p:nvPr/>
        </p:nvSpPr>
        <p:spPr>
          <a:xfrm>
            <a:off x="10354070" y="1750517"/>
            <a:ext cx="145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아이디 비밀번호 찾기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CD18C0-7CE0-38F2-D131-C892E015EC65}"/>
              </a:ext>
            </a:extLst>
          </p:cNvPr>
          <p:cNvSpPr/>
          <p:nvPr/>
        </p:nvSpPr>
        <p:spPr>
          <a:xfrm>
            <a:off x="4897195" y="5541842"/>
            <a:ext cx="164820" cy="1722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6F56294-706A-4C8B-C7FB-5C58683E60D7}"/>
              </a:ext>
            </a:extLst>
          </p:cNvPr>
          <p:cNvSpPr/>
          <p:nvPr/>
        </p:nvSpPr>
        <p:spPr>
          <a:xfrm>
            <a:off x="1994548" y="1916682"/>
            <a:ext cx="209725" cy="21916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DFD5A02-F8A6-8521-29DB-5C92D2C96F09}"/>
              </a:ext>
            </a:extLst>
          </p:cNvPr>
          <p:cNvSpPr/>
          <p:nvPr/>
        </p:nvSpPr>
        <p:spPr>
          <a:xfrm>
            <a:off x="4277751" y="4595000"/>
            <a:ext cx="209725" cy="21916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55ECC0-51B6-227A-252D-F68EAF10A68A}"/>
              </a:ext>
            </a:extLst>
          </p:cNvPr>
          <p:cNvSpPr/>
          <p:nvPr/>
        </p:nvSpPr>
        <p:spPr>
          <a:xfrm>
            <a:off x="10184236" y="2547677"/>
            <a:ext cx="164820" cy="172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62173A7-4C7F-2955-A703-D950AF691A91}"/>
              </a:ext>
            </a:extLst>
          </p:cNvPr>
          <p:cNvCxnSpPr>
            <a:cxnSpLocks/>
          </p:cNvCxnSpPr>
          <p:nvPr/>
        </p:nvCxnSpPr>
        <p:spPr>
          <a:xfrm>
            <a:off x="10184236" y="2199725"/>
            <a:ext cx="17029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6D2CE1-5D82-CB9C-A182-4824BB9D8508}"/>
              </a:ext>
            </a:extLst>
          </p:cNvPr>
          <p:cNvSpPr txBox="1"/>
          <p:nvPr/>
        </p:nvSpPr>
        <p:spPr>
          <a:xfrm>
            <a:off x="10122092" y="2247308"/>
            <a:ext cx="1317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 오류</a:t>
            </a:r>
            <a:endParaRPr lang="en-US" altLang="ko-K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A9F885-CF8D-935B-F92C-689AD3184E27}"/>
              </a:ext>
            </a:extLst>
          </p:cNvPr>
          <p:cNvSpPr txBox="1"/>
          <p:nvPr/>
        </p:nvSpPr>
        <p:spPr>
          <a:xfrm>
            <a:off x="10349056" y="2526648"/>
            <a:ext cx="1459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 부분 타이틀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오류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EA9C20-7DC7-BA2B-CC8D-BFBC0CA73298}"/>
              </a:ext>
            </a:extLst>
          </p:cNvPr>
          <p:cNvSpPr/>
          <p:nvPr/>
        </p:nvSpPr>
        <p:spPr>
          <a:xfrm>
            <a:off x="5619990" y="4324364"/>
            <a:ext cx="209725" cy="219167"/>
          </a:xfrm>
          <a:prstGeom prst="ellipse">
            <a:avLst/>
          </a:prstGeom>
          <a:solidFill>
            <a:schemeClr val="tx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CF8EB10-1D2B-907A-CE37-FEE0061D6BA9}"/>
              </a:ext>
            </a:extLst>
          </p:cNvPr>
          <p:cNvSpPr/>
          <p:nvPr/>
        </p:nvSpPr>
        <p:spPr>
          <a:xfrm>
            <a:off x="2619527" y="1873627"/>
            <a:ext cx="209725" cy="219167"/>
          </a:xfrm>
          <a:prstGeom prst="ellipse">
            <a:avLst/>
          </a:prstGeom>
          <a:solidFill>
            <a:schemeClr val="tx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F786B14-1333-3DDB-DE70-30716C9A24B7}"/>
              </a:ext>
            </a:extLst>
          </p:cNvPr>
          <p:cNvSpPr/>
          <p:nvPr/>
        </p:nvSpPr>
        <p:spPr>
          <a:xfrm>
            <a:off x="10203938" y="2985819"/>
            <a:ext cx="167328" cy="1748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305E4-4847-E476-192B-167A1BEFCB3D}"/>
              </a:ext>
            </a:extLst>
          </p:cNvPr>
          <p:cNvSpPr txBox="1"/>
          <p:nvPr/>
        </p:nvSpPr>
        <p:spPr>
          <a:xfrm>
            <a:off x="10349056" y="2964790"/>
            <a:ext cx="1481894" cy="56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아이디 비밀번호 찾기 타이틀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안뜨는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현상 오류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5F6F006-C723-93AC-933C-CC907374A34E}"/>
              </a:ext>
            </a:extLst>
          </p:cNvPr>
          <p:cNvSpPr/>
          <p:nvPr/>
        </p:nvSpPr>
        <p:spPr>
          <a:xfrm>
            <a:off x="8327156" y="358063"/>
            <a:ext cx="1837817" cy="1744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10543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B158C20-5352-9051-41DD-8C72DBA3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4" y="813732"/>
            <a:ext cx="9772023" cy="40977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F12001-94A9-0CE5-959E-EE6B18E3FCBE}"/>
              </a:ext>
            </a:extLst>
          </p:cNvPr>
          <p:cNvSpPr/>
          <p:nvPr/>
        </p:nvSpPr>
        <p:spPr>
          <a:xfrm>
            <a:off x="10083566" y="813732"/>
            <a:ext cx="1895913" cy="59391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F8C8E8-D814-98B0-91E9-2D4FF7DE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88913"/>
            <a:ext cx="11761365" cy="4570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게시판 첨부파일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94AC5C-F82B-BE5B-E3BF-0BF023F9B4B5}"/>
              </a:ext>
            </a:extLst>
          </p:cNvPr>
          <p:cNvCxnSpPr>
            <a:cxnSpLocks/>
          </p:cNvCxnSpPr>
          <p:nvPr/>
        </p:nvCxnSpPr>
        <p:spPr>
          <a:xfrm>
            <a:off x="10184236" y="1148665"/>
            <a:ext cx="170296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EF0AA2-3B02-6435-DD0A-E13DEC415355}"/>
              </a:ext>
            </a:extLst>
          </p:cNvPr>
          <p:cNvSpPr txBox="1"/>
          <p:nvPr/>
        </p:nvSpPr>
        <p:spPr>
          <a:xfrm>
            <a:off x="10122092" y="1214830"/>
            <a:ext cx="1317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 수정 요청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0AEE4-16BC-8887-7813-ADA6EEBB6955}"/>
              </a:ext>
            </a:extLst>
          </p:cNvPr>
          <p:cNvSpPr txBox="1"/>
          <p:nvPr/>
        </p:nvSpPr>
        <p:spPr>
          <a:xfrm>
            <a:off x="10122092" y="875140"/>
            <a:ext cx="439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C3081-7511-AB16-DF68-2B42EB6D5C01}"/>
              </a:ext>
            </a:extLst>
          </p:cNvPr>
          <p:cNvSpPr txBox="1"/>
          <p:nvPr/>
        </p:nvSpPr>
        <p:spPr>
          <a:xfrm>
            <a:off x="10349056" y="1475588"/>
            <a:ext cx="14596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아이콘 한 개만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게시판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보이는 첨부파일 이미지 클릭 했을 경우 다운로드 및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pdf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보기 등 기능이 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화면에서 이미지 첨부 파일 이미지를 하나의 이미지로 두고 기능을 빼려고 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 수정 요청합니다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수정할 페이지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 협회공지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963E4C9-C95D-C3A4-99A0-CFD4C1995F11}"/>
              </a:ext>
            </a:extLst>
          </p:cNvPr>
          <p:cNvSpPr/>
          <p:nvPr/>
        </p:nvSpPr>
        <p:spPr>
          <a:xfrm>
            <a:off x="10184236" y="1527215"/>
            <a:ext cx="164820" cy="172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74A4854-B9EB-FB65-170D-6EBBF79F7D46}"/>
              </a:ext>
            </a:extLst>
          </p:cNvPr>
          <p:cNvSpPr/>
          <p:nvPr/>
        </p:nvSpPr>
        <p:spPr>
          <a:xfrm>
            <a:off x="5070922" y="5593936"/>
            <a:ext cx="209725" cy="219167"/>
          </a:xfrm>
          <a:prstGeom prst="ellipse">
            <a:avLst/>
          </a:prstGeom>
          <a:solidFill>
            <a:schemeClr val="tx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12C5C1E-8318-BCB6-A123-F350A525F7A1}"/>
              </a:ext>
            </a:extLst>
          </p:cNvPr>
          <p:cNvSpPr/>
          <p:nvPr/>
        </p:nvSpPr>
        <p:spPr>
          <a:xfrm>
            <a:off x="8327156" y="358063"/>
            <a:ext cx="1837817" cy="1744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178772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6F12001-94A9-0CE5-959E-EE6B18E3FCBE}"/>
              </a:ext>
            </a:extLst>
          </p:cNvPr>
          <p:cNvSpPr/>
          <p:nvPr/>
        </p:nvSpPr>
        <p:spPr>
          <a:xfrm>
            <a:off x="10083566" y="813732"/>
            <a:ext cx="1895913" cy="59391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F8C8E8-D814-98B0-91E9-2D4FF7DE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88913"/>
            <a:ext cx="11761365" cy="4570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회원가입 이용약관 </a:t>
            </a:r>
            <a:r>
              <a:rPr lang="en-US" altLang="ko-KR" sz="2000" dirty="0"/>
              <a:t>&amp; </a:t>
            </a:r>
            <a:r>
              <a:rPr lang="ko-KR" altLang="en-US" sz="2000" dirty="0"/>
              <a:t>선수 신청서 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92F017-F21A-7EEC-FF48-53CB49F24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696" y="813732"/>
            <a:ext cx="9467338" cy="457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94AC5C-F82B-BE5B-E3BF-0BF023F9B4B5}"/>
              </a:ext>
            </a:extLst>
          </p:cNvPr>
          <p:cNvCxnSpPr>
            <a:cxnSpLocks/>
          </p:cNvCxnSpPr>
          <p:nvPr/>
        </p:nvCxnSpPr>
        <p:spPr>
          <a:xfrm>
            <a:off x="10184236" y="1148665"/>
            <a:ext cx="170296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EF0AA2-3B02-6435-DD0A-E13DEC415355}"/>
              </a:ext>
            </a:extLst>
          </p:cNvPr>
          <p:cNvSpPr txBox="1"/>
          <p:nvPr/>
        </p:nvSpPr>
        <p:spPr>
          <a:xfrm>
            <a:off x="10122092" y="1214830"/>
            <a:ext cx="1317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디자인 필요</a:t>
            </a:r>
            <a:endParaRPr lang="en-US" altLang="ko-KR" sz="10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99DBA58-7F4C-295F-B3BC-CF889F1E51AB}"/>
              </a:ext>
            </a:extLst>
          </p:cNvPr>
          <p:cNvSpPr/>
          <p:nvPr/>
        </p:nvSpPr>
        <p:spPr>
          <a:xfrm>
            <a:off x="509696" y="2814386"/>
            <a:ext cx="209725" cy="219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0AEE4-16BC-8887-7813-ADA6EEBB6955}"/>
              </a:ext>
            </a:extLst>
          </p:cNvPr>
          <p:cNvSpPr txBox="1"/>
          <p:nvPr/>
        </p:nvSpPr>
        <p:spPr>
          <a:xfrm>
            <a:off x="10122092" y="875140"/>
            <a:ext cx="439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비고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B27D03B-DB63-F7EC-408A-1C2B0AA43154}"/>
              </a:ext>
            </a:extLst>
          </p:cNvPr>
          <p:cNvSpPr/>
          <p:nvPr/>
        </p:nvSpPr>
        <p:spPr>
          <a:xfrm>
            <a:off x="10184236" y="1496617"/>
            <a:ext cx="164820" cy="1722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C3081-7511-AB16-DF68-2B42EB6D5C01}"/>
              </a:ext>
            </a:extLst>
          </p:cNvPr>
          <p:cNvSpPr txBox="1"/>
          <p:nvPr/>
        </p:nvSpPr>
        <p:spPr>
          <a:xfrm>
            <a:off x="10349056" y="1475588"/>
            <a:ext cx="14596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아이콘 작업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아이콘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png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파일로 부탁드려요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11B359-1603-3F27-9BC4-7AB406498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21" y="3429000"/>
            <a:ext cx="8196044" cy="277952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49B73EF-64D5-29DB-85AA-D1EC97D3C54A}"/>
              </a:ext>
            </a:extLst>
          </p:cNvPr>
          <p:cNvSpPr/>
          <p:nvPr/>
        </p:nvSpPr>
        <p:spPr>
          <a:xfrm>
            <a:off x="719421" y="5075962"/>
            <a:ext cx="209725" cy="219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FC226A0-1715-8F56-6AC2-88D5A8993C73}"/>
              </a:ext>
            </a:extLst>
          </p:cNvPr>
          <p:cNvSpPr/>
          <p:nvPr/>
        </p:nvSpPr>
        <p:spPr>
          <a:xfrm>
            <a:off x="8528183" y="312978"/>
            <a:ext cx="1971414" cy="145684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</a:p>
        </p:txBody>
      </p:sp>
    </p:spTree>
    <p:extLst>
      <p:ext uri="{BB962C8B-B14F-4D97-AF65-F5344CB8AC3E}">
        <p14:creationId xmlns:p14="http://schemas.microsoft.com/office/powerpoint/2010/main" val="138891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6F12001-94A9-0CE5-959E-EE6B18E3FCBE}"/>
              </a:ext>
            </a:extLst>
          </p:cNvPr>
          <p:cNvSpPr/>
          <p:nvPr/>
        </p:nvSpPr>
        <p:spPr>
          <a:xfrm>
            <a:off x="10083566" y="813732"/>
            <a:ext cx="1895913" cy="59391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F8C8E8-D814-98B0-91E9-2D4FF7DE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88913"/>
            <a:ext cx="11761365" cy="4570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게시판 첨부파일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92F017-F21A-7EEC-FF48-53CB49F24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7975" y="875140"/>
            <a:ext cx="6613802" cy="325781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94AC5C-F82B-BE5B-E3BF-0BF023F9B4B5}"/>
              </a:ext>
            </a:extLst>
          </p:cNvPr>
          <p:cNvCxnSpPr>
            <a:cxnSpLocks/>
          </p:cNvCxnSpPr>
          <p:nvPr/>
        </p:nvCxnSpPr>
        <p:spPr>
          <a:xfrm>
            <a:off x="10184236" y="1148665"/>
            <a:ext cx="170296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EF0AA2-3B02-6435-DD0A-E13DEC415355}"/>
              </a:ext>
            </a:extLst>
          </p:cNvPr>
          <p:cNvSpPr txBox="1"/>
          <p:nvPr/>
        </p:nvSpPr>
        <p:spPr>
          <a:xfrm>
            <a:off x="10122092" y="1214830"/>
            <a:ext cx="1317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 수정 요청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0AEE4-16BC-8887-7813-ADA6EEBB6955}"/>
              </a:ext>
            </a:extLst>
          </p:cNvPr>
          <p:cNvSpPr txBox="1"/>
          <p:nvPr/>
        </p:nvSpPr>
        <p:spPr>
          <a:xfrm>
            <a:off x="10122092" y="875140"/>
            <a:ext cx="439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C3081-7511-AB16-DF68-2B42EB6D5C01}"/>
              </a:ext>
            </a:extLst>
          </p:cNvPr>
          <p:cNvSpPr txBox="1"/>
          <p:nvPr/>
        </p:nvSpPr>
        <p:spPr>
          <a:xfrm>
            <a:off x="10349056" y="1475588"/>
            <a:ext cx="14596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아이콘 한 개만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게시판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보이는 첨부파일 이미지 클릭 했을 경우 다운로드 및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pdf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보기 등 기능이 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화면에서 이미지 첨부 파일 이미지를 하나의 이미지로 두고 기능을 빼려고 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 수정 요청합니다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수정할 페이지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 협회공지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249D9BF-3F62-E0B5-0E3C-420EA6720714}"/>
              </a:ext>
            </a:extLst>
          </p:cNvPr>
          <p:cNvSpPr/>
          <p:nvPr/>
        </p:nvSpPr>
        <p:spPr>
          <a:xfrm>
            <a:off x="7508565" y="3095071"/>
            <a:ext cx="209725" cy="219167"/>
          </a:xfrm>
          <a:prstGeom prst="ellipse">
            <a:avLst/>
          </a:prstGeom>
          <a:solidFill>
            <a:schemeClr val="tx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963E4C9-C95D-C3A4-99A0-CFD4C1995F11}"/>
              </a:ext>
            </a:extLst>
          </p:cNvPr>
          <p:cNvSpPr/>
          <p:nvPr/>
        </p:nvSpPr>
        <p:spPr>
          <a:xfrm>
            <a:off x="10184236" y="1527215"/>
            <a:ext cx="164820" cy="172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A09080-A74A-6249-80DF-5AC300001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5"/>
          <a:stretch/>
        </p:blipFill>
        <p:spPr>
          <a:xfrm>
            <a:off x="749773" y="2216521"/>
            <a:ext cx="5473849" cy="429123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74A4854-B9EB-FB65-170D-6EBBF79F7D46}"/>
              </a:ext>
            </a:extLst>
          </p:cNvPr>
          <p:cNvSpPr/>
          <p:nvPr/>
        </p:nvSpPr>
        <p:spPr>
          <a:xfrm>
            <a:off x="5070922" y="5593936"/>
            <a:ext cx="209725" cy="219167"/>
          </a:xfrm>
          <a:prstGeom prst="ellipse">
            <a:avLst/>
          </a:prstGeom>
          <a:solidFill>
            <a:schemeClr val="tx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1757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227</Words>
  <Application>Microsoft Office PowerPoint</Application>
  <PresentationFormat>와이드스크린</PresentationFormat>
  <Paragraphs>74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펜싱 디자인 및 개발 오류 수정 요청</vt:lpstr>
      <vt:lpstr>PowerPoint 프레젠테이션</vt:lpstr>
      <vt:lpstr>조직도</vt:lpstr>
      <vt:lpstr>증명서 &gt; 인터넷증명서 발급 &gt;증명서 발급 신청</vt:lpstr>
      <vt:lpstr>로그인</vt:lpstr>
      <vt:lpstr>아이디/비밀번호 및 회원가입</vt:lpstr>
      <vt:lpstr>게시판 첨부파일</vt:lpstr>
      <vt:lpstr>회원가입 이용약관 &amp; 선수 신청서 작성</vt:lpstr>
      <vt:lpstr>게시판 첨부파일</vt:lpstr>
      <vt:lpstr>게시판 첨부파일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펜싱 디자인 및 개발 오류 수정 요청</dc:title>
  <dc:creator>유진 강</dc:creator>
  <cp:lastModifiedBy>유진 강</cp:lastModifiedBy>
  <cp:revision>3</cp:revision>
  <dcterms:created xsi:type="dcterms:W3CDTF">2024-11-29T01:29:54Z</dcterms:created>
  <dcterms:modified xsi:type="dcterms:W3CDTF">2024-11-29T15:11:16Z</dcterms:modified>
</cp:coreProperties>
</file>